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14"/>
  </p:notesMasterIdLst>
  <p:sldIdLst>
    <p:sldId id="259" r:id="rId5"/>
    <p:sldId id="258" r:id="rId6"/>
    <p:sldId id="260" r:id="rId7"/>
    <p:sldId id="261" r:id="rId8"/>
    <p:sldId id="256" r:id="rId9"/>
    <p:sldId id="257" r:id="rId10"/>
    <p:sldId id="262" r:id="rId11"/>
    <p:sldId id="263" r:id="rId12"/>
    <p:sldId id="264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 autoAdjust="0"/>
    <p:restoredTop sz="94660"/>
  </p:normalViewPr>
  <p:slideViewPr>
    <p:cSldViewPr snapToGrid="0">
      <p:cViewPr varScale="1">
        <p:scale>
          <a:sx n="91" d="100"/>
          <a:sy n="91" d="100"/>
        </p:scale>
        <p:origin x="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Human Gait Analysis</a:t>
            </a:r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endParaRPr lang="en-US" dirty="0"/>
          </a:p>
          <a:p>
            <a:pPr lvl="1"/>
            <a:r>
              <a:rPr lang="en-US" dirty="0"/>
              <a:t>Gait is the cyclic movement of the body during locomotion</a:t>
            </a:r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Toe-off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1"/>
            <a:r>
              <a:rPr lang="en-US" dirty="0"/>
              <a:t>Typical tools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IMU, which recorded angular velocity and acceleration</a:t>
            </a:r>
          </a:p>
          <a:p>
            <a:pPr lvl="2"/>
            <a:r>
              <a:rPr lang="en-US" dirty="0"/>
              <a:t>Data was collected at 500 </a:t>
            </a:r>
            <a:r>
              <a:rPr lang="en-US" dirty="0" err="1"/>
              <a:t>hz</a:t>
            </a:r>
            <a:r>
              <a:rPr lang="en-US" dirty="0"/>
              <a:t> and then down sampled to 100 </a:t>
            </a:r>
            <a:r>
              <a:rPr lang="en-US" dirty="0" err="1"/>
              <a:t>hz</a:t>
            </a:r>
            <a:endParaRPr lang="en-US" dirty="0"/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of IMU Data Walking at 1 step per second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2/19/2023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592F9-54F8-0C66-1789-3F5A9699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79737"/>
            <a:ext cx="4445876" cy="35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321C0-6A34-74F1-2CC4-05203FE0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77" y="2379737"/>
            <a:ext cx="4581691" cy="36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14303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DA3D5BA-B48B-4C72-A561-DC5C01283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0702216B-AA90-4052-9906-1A7454CF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2D902F4-8178-4D13-86F5-789929701A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BAD057F-CD77-44DF-AFDA-FFE0EFD95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5B68523-1E11-4832-BE27-3718F7B748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FF9AD22-474F-493E-812E-86A10EE4CF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FAAEC38-5E94-4687-995D-6145C93F2F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068AC57-735F-4785-B463-AB1F196384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74108911-3DC1-4D81-BC6B-26B753B580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02B1B6E-E1B4-49B2-80C3-E7DE0BFDF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887A2349-3B2F-497E-8C46-431EAC4CA4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B1329B0-8F83-40B9-9B8C-60904E507CC4}" type="datetime1">
              <a:rPr lang="en-US" smtClean="0"/>
              <a:t>2/19/2023</a:t>
            </a:fld>
            <a:endParaRPr lang="en-US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0A94F407-DBAF-4128-8A4F-CC966BDFB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588647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68" y="3806687"/>
            <a:ext cx="3512663" cy="27097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3DCE9D-E0C9-C33E-B27B-1E6931EF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90" y="1371292"/>
            <a:ext cx="6204226" cy="47861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68051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F4A4B2-7F25-139F-61B1-DB400E52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" y="1023635"/>
            <a:ext cx="4136928" cy="27407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FE7320F-FAA7-8F60-4773-255EEFFD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26" y="1023635"/>
            <a:ext cx="4136928" cy="27737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DEC28E-69DC-97D2-B75E-E1C26293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62" y="3560477"/>
            <a:ext cx="4276075" cy="28403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54578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5" y="1355834"/>
            <a:ext cx="78492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Ensemble of walking gait data was created  The data was stratified into </a:t>
            </a:r>
          </a:p>
          <a:p>
            <a:r>
              <a:rPr lang="en-US" dirty="0"/>
              <a:t>Training, Test data, and  Validation sets.  The Training data consisted of </a:t>
            </a:r>
          </a:p>
          <a:p>
            <a:r>
              <a:rPr lang="en-US" dirty="0"/>
              <a:t>18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Instantaneous Angular velocity and 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pass filtered versions of each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EWMA</a:t>
            </a:r>
            <a:r>
              <a:rPr lang="en-US" dirty="0"/>
              <a:t> of each input, with a half life of 100 </a:t>
            </a:r>
            <a:r>
              <a:rPr lang="en-US" dirty="0" err="1"/>
              <a:t>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91342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Milwaukee PowerPoint Template - Standard</Template>
  <TotalTime>298</TotalTime>
  <Words>285</Words>
  <Application>Microsoft Office PowerPoint</Application>
  <PresentationFormat>On-screen Show (4:3)</PresentationFormat>
  <Paragraphs>67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Wingdings</vt:lpstr>
      <vt:lpstr>Milwaukee Template</vt:lpstr>
      <vt:lpstr>CS 6330 Final Project</vt:lpstr>
      <vt:lpstr>CS 6330 Final Project</vt:lpstr>
      <vt:lpstr>CS 6330 Final Project</vt:lpstr>
      <vt:lpstr>CS 6330 Final Project</vt:lpstr>
      <vt:lpstr>PowerPoint Presentation</vt:lpstr>
      <vt:lpstr>Uniqueness of Gait</vt:lpstr>
      <vt:lpstr>Uniqueness of Gait</vt:lpstr>
      <vt:lpstr>Forces in 3-space</vt:lpstr>
      <vt:lpstr>Forces in 3-space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Lukas, Richard</cp:lastModifiedBy>
  <cp:revision>9</cp:revision>
  <dcterms:created xsi:type="dcterms:W3CDTF">2023-02-18T18:48:42Z</dcterms:created>
  <dcterms:modified xsi:type="dcterms:W3CDTF">2023-02-20T00:32:00Z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